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3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1" r:id="rId25"/>
    <p:sldId id="320" r:id="rId26"/>
    <p:sldId id="322" r:id="rId27"/>
    <p:sldId id="323" r:id="rId28"/>
    <p:sldId id="324" r:id="rId29"/>
    <p:sldId id="325" r:id="rId30"/>
    <p:sldId id="326" r:id="rId31"/>
    <p:sldId id="327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23947-D36B-6F48-BEFD-ABEEA09B562F}" type="datetimeFigureOut">
              <a:rPr lang="en-US" smtClean="0"/>
              <a:t>5/4/17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4AD04-A515-524C-9356-0D7CBD59E0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4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43" name="Shape 44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506" name="Shape 5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513" name="Shape 51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520" name="Shape 52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527" name="Shape 52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534" name="Shape 5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606" name="Shape 6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639" name="Shape 63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647" name="Shape 64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660" name="Shape 66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56" name="Shape 45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4" name="Shape 7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63" name="Shape 4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70" name="Shape 4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77" name="Shape 4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84" name="Shape 4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91" name="Shape 4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98" name="Shape 4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17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00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31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1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35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5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1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0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231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68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699532-9BF6-4644-A415-1C77D235ED4A}" type="datetimeFigureOut">
              <a:rPr lang="fr-FR" smtClean="0"/>
              <a:t>5/4/17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482AC"/>
                </a:solidFill>
              </a:rPr>
              <a:t>Paris</a:t>
            </a:r>
            <a:endParaRPr lang="fr-FR" b="1" dirty="0">
              <a:solidFill>
                <a:srgbClr val="1482A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Famous</a:t>
            </a:r>
            <a:r>
              <a:rPr lang="fr-FR" dirty="0" smtClean="0"/>
              <a:t> </a:t>
            </a:r>
            <a:r>
              <a:rPr lang="fr-FR" dirty="0" err="1" smtClean="0"/>
              <a:t>landmarks</a:t>
            </a:r>
            <a:r>
              <a:rPr lang="fr-FR" dirty="0" smtClean="0"/>
              <a:t> (B)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24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L’Opéra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Garnier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501" name="Shape 5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256" r="4599"/>
          <a:stretch/>
        </p:blipFill>
        <p:spPr>
          <a:xfrm>
            <a:off x="1" y="1371601"/>
            <a:ext cx="6017681" cy="40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4401" y="2006600"/>
            <a:ext cx="6197599" cy="485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8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Les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Invalides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509" name="Shape 509"/>
          <p:cNvPicPr preferRelativeResize="0"/>
          <p:nvPr/>
        </p:nvPicPr>
        <p:blipFill rotWithShape="1">
          <a:blip r:embed="rId3">
            <a:alphaModFix/>
          </a:blip>
          <a:srcRect t="6509" b="4005"/>
          <a:stretch/>
        </p:blipFill>
        <p:spPr>
          <a:xfrm>
            <a:off x="3048000" y="1371600"/>
            <a:ext cx="6096000" cy="510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9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Les Invalides</a:t>
            </a:r>
          </a:p>
        </p:txBody>
      </p:sp>
      <p:pic>
        <p:nvPicPr>
          <p:cNvPr id="516" name="Shape 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234" y="1219201"/>
            <a:ext cx="10659533" cy="533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28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Les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Invalides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Built as military hospital started in 1670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Military history museum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Tomb of Napoleon</a:t>
            </a:r>
          </a:p>
        </p:txBody>
      </p:sp>
    </p:spTree>
    <p:extLst>
      <p:ext uri="{BB962C8B-B14F-4D97-AF65-F5344CB8AC3E}">
        <p14:creationId xmlns:p14="http://schemas.microsoft.com/office/powerpoint/2010/main" val="68760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La Sorbonne</a:t>
            </a:r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3449" y="1295400"/>
            <a:ext cx="5245100" cy="523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88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La Sorbonne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One of oldest universities in the world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Founded in 1257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Center of theological studies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Located in the Quartier Latin</a:t>
            </a:r>
          </a:p>
        </p:txBody>
      </p:sp>
    </p:spTree>
    <p:extLst>
      <p:ext uri="{BB962C8B-B14F-4D97-AF65-F5344CB8AC3E}">
        <p14:creationId xmlns:p14="http://schemas.microsoft.com/office/powerpoint/2010/main" val="40542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palais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du Luxembourg</a:t>
            </a:r>
          </a:p>
        </p:txBody>
      </p:sp>
      <p:pic>
        <p:nvPicPr>
          <p:cNvPr id="590" name="Shape 590"/>
          <p:cNvPicPr preferRelativeResize="0"/>
          <p:nvPr/>
        </p:nvPicPr>
        <p:blipFill rotWithShape="1">
          <a:blip r:embed="rId3">
            <a:alphaModFix/>
          </a:blip>
          <a:srcRect l="5404" r="3377" b="31082"/>
          <a:stretch/>
        </p:blipFill>
        <p:spPr>
          <a:xfrm>
            <a:off x="711200" y="1447800"/>
            <a:ext cx="10775949" cy="4579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17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palais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du Luxembourg</a:t>
            </a:r>
          </a:p>
        </p:txBody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Former residence of Queen Marie de </a:t>
            </a:r>
            <a:r>
              <a:rPr lang="en-US" sz="3600" b="1" i="0" u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Medicis</a:t>
            </a:r>
            <a:endParaRPr lang="en-US" sz="3600" b="1" i="0" u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Now houses French senate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Beautiful gardens open to public</a:t>
            </a:r>
          </a:p>
          <a:p>
            <a:pPr marL="547688" marR="0" lvl="0" indent="-420688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endParaRPr sz="2800" b="1" i="0" u="none" dirty="0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2990697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Panthéon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602" name="Shape 602"/>
          <p:cNvPicPr preferRelativeResize="0"/>
          <p:nvPr/>
        </p:nvPicPr>
        <p:blipFill rotWithShape="1">
          <a:blip r:embed="rId3">
            <a:alphaModFix/>
          </a:blip>
          <a:srcRect t="3045" b="8628"/>
          <a:stretch/>
        </p:blipFill>
        <p:spPr>
          <a:xfrm>
            <a:off x="3352801" y="1495426"/>
            <a:ext cx="5587999" cy="536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854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Panthéon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15824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Mausoleum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Famous men of France entombed here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Marie </a:t>
            </a: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Curie 1</a:t>
            </a:r>
            <a:r>
              <a:rPr lang="en-US" sz="3600" b="1" i="0" u="none" baseline="30000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st</a:t>
            </a: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woman </a:t>
            </a:r>
            <a:r>
              <a:rPr lang="en-US" sz="36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here</a:t>
            </a:r>
            <a:endParaRPr lang="en-US" sz="3600" b="1" i="0" u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275855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Palais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Royal</a:t>
            </a:r>
          </a:p>
        </p:txBody>
      </p:sp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867" y="1409700"/>
            <a:ext cx="9008533" cy="506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05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Musée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d’Orsay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8" marR="0" lvl="0" indent="-420688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endParaRPr sz="2800" b="1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635" name="Shape 6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8" y="1447800"/>
            <a:ext cx="12124265" cy="50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95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/>
        </p:nvSpPr>
        <p:spPr>
          <a:xfrm>
            <a:off x="406400" y="304800"/>
            <a:ext cx="112776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60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Le Musee d’Orsay</a:t>
            </a:r>
          </a:p>
        </p:txBody>
      </p:sp>
      <p:pic>
        <p:nvPicPr>
          <p:cNvPr id="642" name="Shape 642" descr="05-02-01%2056%20Paris%20-%20Musee%20d'Ors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6562"/>
            <a:ext cx="6995581" cy="393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 descr="Orsayclock.jpg                                                 0003A47DMacintosh HD                   B7464D7A: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001" y="1752601"/>
            <a:ext cx="5079999" cy="380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976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Musée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d’Orsay</a:t>
            </a:r>
          </a:p>
        </p:txBody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Was a train station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Opened in 1986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Impressionist </a:t>
            </a:r>
            <a:r>
              <a:rPr lang="en-US" sz="36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art museum</a:t>
            </a:r>
            <a:endParaRPr lang="en-US" sz="3600" b="1" i="0" u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Home to the works of Monet, Renoir, Degas, Cézanne</a:t>
            </a:r>
          </a:p>
          <a:p>
            <a:pPr marL="547688" marR="0" lvl="0" indent="-420688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endParaRPr sz="2800" b="1" i="0" u="none" dirty="0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285239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Parc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de la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Villette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656" name="Shape 6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983" y="1295400"/>
            <a:ext cx="10596032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04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Parc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de la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Villette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Largest fully-landscaped park in Paris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Devoted to science and music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Geode has </a:t>
            </a:r>
            <a:r>
              <a:rPr lang="en-US" sz="3600" b="1" i="0" u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Omnimax</a:t>
            </a: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screen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Museum of Science and Industry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Many playgrounds for children</a:t>
            </a:r>
          </a:p>
        </p:txBody>
      </p:sp>
    </p:spTree>
    <p:extLst>
      <p:ext uri="{BB962C8B-B14F-4D97-AF65-F5344CB8AC3E}">
        <p14:creationId xmlns:p14="http://schemas.microsoft.com/office/powerpoint/2010/main" val="2654909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54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L’Arche</a:t>
            </a:r>
            <a:r>
              <a:rPr lang="en-US" sz="54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de la </a:t>
            </a:r>
            <a:r>
              <a:rPr lang="en-US" sz="54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Défense</a:t>
            </a:r>
            <a:endParaRPr lang="en-US" sz="54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669" name="Shape 669" descr="defense                                                        00021D85Macintosh HD                   B7464D7A: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25034" y="1752600"/>
            <a:ext cx="9541932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13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L’Arche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de la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Défense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675" name="Shape 6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01" y="1390650"/>
            <a:ext cx="10159999" cy="5086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631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L’Arche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de la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Défense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Built in 1989 for bicentennial of the French Revolution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In business district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Modern version of the Arc de </a:t>
            </a:r>
            <a:r>
              <a:rPr lang="en-US" sz="3200" b="1" i="0" u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Triomphe</a:t>
            </a: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– praising humanity &amp; humanitarian ideals rather than military victories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2 sides house government offices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Roof section is an exhibition center</a:t>
            </a:r>
          </a:p>
        </p:txBody>
      </p:sp>
    </p:spTree>
    <p:extLst>
      <p:ext uri="{BB962C8B-B14F-4D97-AF65-F5344CB8AC3E}">
        <p14:creationId xmlns:p14="http://schemas.microsoft.com/office/powerpoint/2010/main" val="440158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Pont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Neuf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687" name="Shape 6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29268" y="1279526"/>
            <a:ext cx="9533465" cy="534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350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Pont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Neuf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Oldest bridge in Paris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Built in 1577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Has 2 spans – connecting the left bank to Ile de la </a:t>
            </a:r>
            <a:r>
              <a:rPr lang="en-US" sz="3600" b="1" i="0" u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Cité</a:t>
            </a:r>
            <a:r>
              <a:rPr lang="en-US" sz="36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and then to the right bank</a:t>
            </a:r>
          </a:p>
          <a:p>
            <a:pPr marL="547688" marR="0" lvl="0" indent="-420688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endParaRPr sz="2800" b="1" i="0" u="none" dirty="0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90654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Palais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Royal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09600" y="1412068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Across from the Louvre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Home of the Queen Mother Anne of Austria and her young son Louis XIV, with her advisor Cardinal Mazarin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Now houses the Constitutional Council and the 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2330372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Pont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Alexandre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III</a:t>
            </a:r>
          </a:p>
        </p:txBody>
      </p:sp>
      <p:pic>
        <p:nvPicPr>
          <p:cNvPr id="705" name="Shape 7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20801" y="1268413"/>
            <a:ext cx="9550399" cy="537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584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/>
        </p:nvSpPr>
        <p:spPr>
          <a:xfrm>
            <a:off x="0" y="5715000"/>
            <a:ext cx="121920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54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La Tour Montparnasse </a:t>
            </a:r>
          </a:p>
        </p:txBody>
      </p:sp>
      <p:pic>
        <p:nvPicPr>
          <p:cNvPr id="737" name="Shape 737" descr="Montparnas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881" y="0"/>
            <a:ext cx="5869515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La Place Vendome</a:t>
            </a:r>
          </a:p>
        </p:txBody>
      </p:sp>
      <p:pic>
        <p:nvPicPr>
          <p:cNvPr id="459" name="Shape 459"/>
          <p:cNvPicPr preferRelativeResize="0"/>
          <p:nvPr/>
        </p:nvPicPr>
        <p:blipFill rotWithShape="1">
          <a:blip r:embed="rId3">
            <a:alphaModFix/>
          </a:blip>
          <a:srcRect t="2789" b="7933"/>
          <a:stretch/>
        </p:blipFill>
        <p:spPr>
          <a:xfrm>
            <a:off x="3454401" y="1244600"/>
            <a:ext cx="5283199" cy="52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2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La Place </a:t>
            </a:r>
            <a:r>
              <a:rPr lang="en-US" sz="4100" b="1" i="0" u="none" strike="noStrike" cap="none" dirty="0" err="1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Vend</a:t>
            </a:r>
            <a:r>
              <a:rPr lang="en-US" sz="4100" b="1" i="0" u="none" strike="noStrike" cap="none" dirty="0" err="1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ô</a:t>
            </a:r>
            <a:r>
              <a:rPr lang="en-US" sz="4100" b="1" i="0" u="none" strike="noStrike" cap="none" dirty="0" err="1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me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Monument commissioned by </a:t>
            </a:r>
            <a:r>
              <a:rPr lang="en-US" sz="28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Napol</a:t>
            </a:r>
            <a:r>
              <a:rPr lang="en-US" sz="28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é</a:t>
            </a:r>
            <a:r>
              <a:rPr lang="en-US" sz="28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on </a:t>
            </a: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to commemorate his victory at Austerlitz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Made of melted cannons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Statue of Napoleon at the top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Area for perfumers, bankers, Ritz Hotel</a:t>
            </a:r>
          </a:p>
        </p:txBody>
      </p:sp>
    </p:spTree>
    <p:extLst>
      <p:ext uri="{BB962C8B-B14F-4D97-AF65-F5344CB8AC3E}">
        <p14:creationId xmlns:p14="http://schemas.microsoft.com/office/powerpoint/2010/main" val="238999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La Madeleine</a:t>
            </a: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600" y="1239837"/>
            <a:ext cx="9956800" cy="531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59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La Madeleine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Designed in the style of a Greek temple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Built for the glory of Napoleon’s army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Built in 1842</a:t>
            </a:r>
          </a:p>
          <a:p>
            <a:pPr marL="547688" marR="0" lvl="0" indent="-420688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endParaRPr sz="2800" b="1" i="0" u="none" dirty="0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80133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L’Opéra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Garnier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667" y="1447801"/>
            <a:ext cx="11260667" cy="4876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48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L’Opéra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Garnier</a:t>
            </a:r>
            <a:endParaRPr lang="en-US" sz="41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Largest theater in the world at the time of its construction (begun in 1861)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Ceiling painted by Marc Chagall in 1964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Marble staircase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Crystal chandelier weighs more than 6 tons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Underground lake &amp; cellars inspired “The Phantom of the Opera” by Gaston </a:t>
            </a:r>
            <a:r>
              <a:rPr lang="en-US" sz="2800" b="1" i="0" u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Leroux</a:t>
            </a:r>
            <a:endParaRPr lang="en-US" sz="2800" b="1" i="0" u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547688" marR="0" lvl="0" indent="-420688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endParaRPr sz="2800" b="1" i="0" u="none" dirty="0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4219118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414</TotalTime>
  <Words>412</Words>
  <Application>Microsoft Macintosh PowerPoint</Application>
  <PresentationFormat>Custom</PresentationFormat>
  <Paragraphs>94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Savon</vt:lpstr>
      <vt:lpstr>Paris</vt:lpstr>
      <vt:lpstr>Le Palais Royal</vt:lpstr>
      <vt:lpstr>Le Palais Royal</vt:lpstr>
      <vt:lpstr>La Place Vendome</vt:lpstr>
      <vt:lpstr>La Place Vendôme</vt:lpstr>
      <vt:lpstr>La Madeleine</vt:lpstr>
      <vt:lpstr>La Madeleine</vt:lpstr>
      <vt:lpstr>L’Opéra Garnier</vt:lpstr>
      <vt:lpstr>L’Opéra Garnier</vt:lpstr>
      <vt:lpstr>L’Opéra Garnier</vt:lpstr>
      <vt:lpstr>Les Invalides</vt:lpstr>
      <vt:lpstr>Les Invalides</vt:lpstr>
      <vt:lpstr>Les Invalides</vt:lpstr>
      <vt:lpstr>La Sorbonne</vt:lpstr>
      <vt:lpstr>La Sorbonne</vt:lpstr>
      <vt:lpstr>Le palais du Luxembourg</vt:lpstr>
      <vt:lpstr>Le palais du Luxembourg</vt:lpstr>
      <vt:lpstr>Le Panthéon</vt:lpstr>
      <vt:lpstr>Le Panthéon</vt:lpstr>
      <vt:lpstr>Le Musée d’Orsay</vt:lpstr>
      <vt:lpstr>PowerPoint Presentation</vt:lpstr>
      <vt:lpstr>Le Musée d’Orsay</vt:lpstr>
      <vt:lpstr>Le Parc de la Villette</vt:lpstr>
      <vt:lpstr>Le Parc de la Villette</vt:lpstr>
      <vt:lpstr>L’Arche de la Défense</vt:lpstr>
      <vt:lpstr>L’Arche de la Défense</vt:lpstr>
      <vt:lpstr>L’Arche de la Défense</vt:lpstr>
      <vt:lpstr>Le Pont Neuf</vt:lpstr>
      <vt:lpstr>Le Pont Neuf</vt:lpstr>
      <vt:lpstr>Le Pont Alexandre III</vt:lpstr>
      <vt:lpstr>PowerPoint Presentation</vt:lpstr>
    </vt:vector>
  </TitlesOfParts>
  <Company>Carmel Clay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</dc:title>
  <dc:creator>CCS</dc:creator>
  <cp:lastModifiedBy>Viviane Weinmann-Tripp</cp:lastModifiedBy>
  <cp:revision>10</cp:revision>
  <dcterms:created xsi:type="dcterms:W3CDTF">2015-08-18T14:34:11Z</dcterms:created>
  <dcterms:modified xsi:type="dcterms:W3CDTF">2017-05-04T20:52:20Z</dcterms:modified>
</cp:coreProperties>
</file>